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BEE1"/>
    <a:srgbClr val="EF747D"/>
    <a:srgbClr val="48519E"/>
    <a:srgbClr val="003399"/>
    <a:srgbClr val="0066CC"/>
    <a:srgbClr val="EC4A4A"/>
    <a:srgbClr val="000000"/>
    <a:srgbClr val="3399FF"/>
    <a:srgbClr val="3333F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8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37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5EBB-4077-9D6F-597B0A85BF10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5EBB-4077-9D6F-597B0A85BF10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EBB-4077-9D6F-597B0A85BF10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5EBB-4077-9D6F-597B0A85BF10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EBB-4077-9D6F-597B0A85BF10}"/>
              </c:ext>
            </c:extLst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5EBB-4077-9D6F-597B0A85BF10}"/>
              </c:ext>
            </c:extLst>
          </c:dPt>
          <c:dPt>
            <c:idx val="6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EBB-4077-9D6F-597B0A85BF10}"/>
              </c:ext>
            </c:extLst>
          </c:dPt>
          <c:dPt>
            <c:idx val="7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5EBB-4077-9D6F-597B0A85BF10}"/>
              </c:ext>
            </c:extLst>
          </c:dPt>
          <c:dPt>
            <c:idx val="8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EBB-4077-9D6F-597B0A85BF10}"/>
              </c:ext>
            </c:extLst>
          </c:dPt>
          <c:dPt>
            <c:idx val="9"/>
            <c:bubble3D val="0"/>
            <c:spPr>
              <a:solidFill>
                <a:schemeClr val="accent6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5EBB-4077-9D6F-597B0A85BF10}"/>
              </c:ext>
            </c:extLst>
          </c:dPt>
          <c:dPt>
            <c:idx val="10"/>
            <c:bubble3D val="0"/>
            <c:spPr>
              <a:solidFill>
                <a:schemeClr val="accent5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EBB-4077-9D6F-597B0A85BF10}"/>
              </c:ext>
            </c:extLst>
          </c:dPt>
          <c:dPt>
            <c:idx val="11"/>
            <c:bubble3D val="0"/>
            <c:spPr>
              <a:solidFill>
                <a:schemeClr val="accent4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5EBB-4077-9D6F-597B0A85BF10}"/>
              </c:ext>
            </c:extLst>
          </c:dPt>
          <c:dPt>
            <c:idx val="1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5EBB-4077-9D6F-597B0A85BF10}"/>
              </c:ext>
            </c:extLst>
          </c:dPt>
          <c:dPt>
            <c:idx val="13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5EBB-4077-9D6F-597B0A85BF10}"/>
              </c:ext>
            </c:extLst>
          </c:dPt>
          <c:dLbls>
            <c:dLbl>
              <c:idx val="0"/>
              <c:layout>
                <c:manualLayout>
                  <c:x val="-7.3401122763069329E-2"/>
                  <c:y val="0.1806099128562342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4080000" spcFirstLastPara="1" vertOverflow="overflow" horzOverflow="overflow" vert="horz" wrap="square" lIns="38100" tIns="19050" rIns="38100" bIns="19050" anchor="t" anchorCtr="1">
                  <a:no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7619764385756606"/>
                      <c:h val="5.480830972647782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5EBB-4077-9D6F-597B0A85BF10}"/>
                </c:ext>
              </c:extLst>
            </c:dLbl>
            <c:dLbl>
              <c:idx val="1"/>
              <c:layout>
                <c:manualLayout>
                  <c:x val="-0.19289564157988298"/>
                  <c:y val="0.2039353505088897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2460000" spcFirstLastPara="1" vertOverflow="overflow" horzOverflow="overflow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8910512337552452"/>
                      <c:h val="0.1202978042436747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5EBB-4077-9D6F-597B0A85BF10}"/>
                </c:ext>
              </c:extLst>
            </c:dLbl>
            <c:dLbl>
              <c:idx val="2"/>
              <c:layout>
                <c:manualLayout>
                  <c:x val="-0.14223621657289859"/>
                  <c:y val="0.1120044494169533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1140000" spcFirstLastPara="1" vertOverflow="overflow" horzOverflow="overflow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5269548591928198"/>
                      <c:h val="0.1449523547551485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5EBB-4077-9D6F-597B0A85BF10}"/>
                </c:ext>
              </c:extLst>
            </c:dLbl>
            <c:dLbl>
              <c:idx val="3"/>
              <c:layout>
                <c:manualLayout>
                  <c:x val="-0.16119555810370223"/>
                  <c:y val="4.5352703677025239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5EBB-4077-9D6F-597B0A85BF10}"/>
                </c:ext>
              </c:extLst>
            </c:dLbl>
            <c:dLbl>
              <c:idx val="4"/>
              <c:layout>
                <c:manualLayout>
                  <c:x val="-0.14028785090948534"/>
                  <c:y val="-0.1068693951958469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1200000" spcFirstLastPara="1" vertOverflow="overflow" horzOverflow="overflow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5472079204335912"/>
                      <c:h val="0.1191410782406816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5EBB-4077-9D6F-597B0A85BF10}"/>
                </c:ext>
              </c:extLst>
            </c:dLbl>
            <c:dLbl>
              <c:idx val="5"/>
              <c:layout>
                <c:manualLayout>
                  <c:x val="-0.18315350642149841"/>
                  <c:y val="-0.1552304535151362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2520000" spcFirstLastPara="1" vertOverflow="overflow" horzOverflow="overflow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3118268764458935"/>
                      <c:h val="8.467934769765793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5EBB-4077-9D6F-597B0A85BF10}"/>
                </c:ext>
              </c:extLst>
            </c:dLbl>
            <c:dLbl>
              <c:idx val="6"/>
              <c:layout>
                <c:manualLayout>
                  <c:x val="-0.13931339959162489"/>
                  <c:y val="-0.191359610371704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4620000" spcFirstLastPara="1" vertOverflow="overflow" horzOverflow="overflow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30346023420891011"/>
                      <c:h val="6.956574662974346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5EBB-4077-9D6F-597B0A85BF10}"/>
                </c:ext>
              </c:extLst>
            </c:dLbl>
            <c:dLbl>
              <c:idx val="7"/>
              <c:layout>
                <c:manualLayout>
                  <c:x val="0.1458903898372928"/>
                  <c:y val="-0.189740295971570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5400000" spcFirstLastPara="1" vertOverflow="overflow" horzOverflow="overflow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736587313921835"/>
                      <c:h val="6.138281119440119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5EBB-4077-9D6F-597B0A85BF10}"/>
                </c:ext>
              </c:extLst>
            </c:dLbl>
            <c:dLbl>
              <c:idx val="8"/>
              <c:layout>
                <c:manualLayout>
                  <c:x val="0.15558818642512529"/>
                  <c:y val="-0.1492928823779322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2760000" spcFirstLastPara="1" vertOverflow="overflow" horzOverflow="overflow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5862269364640558"/>
                      <c:h val="6.447030398398943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5EBB-4077-9D6F-597B0A85BF10}"/>
                </c:ext>
              </c:extLst>
            </c:dLbl>
            <c:dLbl>
              <c:idx val="9"/>
              <c:layout>
                <c:manualLayout>
                  <c:x val="0.18705062129997313"/>
                  <c:y val="-9.886955704228357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1080000" spcFirstLastPara="1" vertOverflow="overflow" horzOverflow="overflow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9380082347004698"/>
                      <c:h val="0.1113710892282185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5EBB-4077-9D6F-597B0A85BF10}"/>
                </c:ext>
              </c:extLst>
            </c:dLbl>
            <c:dLbl>
              <c:idx val="10"/>
              <c:layout>
                <c:manualLayout>
                  <c:x val="0.15197842844161275"/>
                  <c:y val="1.8364130341463681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EBB-4077-9D6F-597B0A85BF10}"/>
                </c:ext>
              </c:extLst>
            </c:dLbl>
            <c:dLbl>
              <c:idx val="11"/>
              <c:layout>
                <c:manualLayout>
                  <c:x val="0.16561767847847209"/>
                  <c:y val="9.502255904717329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1260000" spcFirstLastPara="1" vertOverflow="overflow" horzOverflow="overflow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0427469846320057"/>
                      <c:h val="6.956574662974346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5EBB-4077-9D6F-597B0A85BF10}"/>
                </c:ext>
              </c:extLst>
            </c:dLbl>
            <c:dLbl>
              <c:idx val="12"/>
              <c:layout>
                <c:manualLayout>
                  <c:x val="0.19839722971383825"/>
                  <c:y val="0.1936354058800918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2700000" spcFirstLastPara="1" vertOverflow="overflow" horzOverflow="overflow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4478787829507301"/>
                      <c:h val="0.133747889153551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5EBB-4077-9D6F-597B0A85BF10}"/>
                </c:ext>
              </c:extLst>
            </c:dLbl>
            <c:dLbl>
              <c:idx val="13"/>
              <c:layout>
                <c:manualLayout>
                  <c:x val="0.13249408141451394"/>
                  <c:y val="0.1727268693475939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overflow" horzOverflow="overflow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2949690143965343"/>
                      <c:h val="0.1278199233983535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5EBB-4077-9D6F-597B0A85BF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no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Hoja1!$A$2:$A$15</c:f>
              <c:strCache>
                <c:ptCount val="14"/>
                <c:pt idx="0">
                  <c:v>Ayer hice…</c:v>
                </c:pt>
                <c:pt idx="1">
                  <c:v>Un libro que me gusta…</c:v>
                </c:pt>
                <c:pt idx="2">
                  <c:v>Una pelicula que me gusta…</c:v>
                </c:pt>
                <c:pt idx="3">
                  <c:v>Un "oso" que me paso…</c:v>
                </c:pt>
                <c:pt idx="4">
                  <c:v>Un sueño que tengo…</c:v>
                </c:pt>
                <c:pt idx="5">
                  <c:v>Una frase que me encanta…</c:v>
                </c:pt>
                <c:pt idx="6">
                  <c:v>Mi primera vez fue asi …</c:v>
                </c:pt>
                <c:pt idx="7">
                  <c:v>Una lección de vida…</c:v>
                </c:pt>
                <c:pt idx="8">
                  <c:v>Un temor que tengo es…</c:v>
                </c:pt>
                <c:pt idx="9">
                  <c:v>Mis motores son…</c:v>
                </c:pt>
                <c:pt idx="10">
                  <c:v>Una cualidad por mejorar es…</c:v>
                </c:pt>
                <c:pt idx="11">
                  <c:v>Me identifico con …</c:v>
                </c:pt>
                <c:pt idx="12">
                  <c:v>Antes de dormir, yo…</c:v>
                </c:pt>
                <c:pt idx="13">
                  <c:v>Esta cicatriz fue por…</c:v>
                </c:pt>
              </c:strCache>
            </c:strRef>
          </c:cat>
          <c:val>
            <c:numRef>
              <c:f>Hoja1!$B$2:$B$15</c:f>
              <c:numCache>
                <c:formatCode>General</c:formatCode>
                <c:ptCount val="1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BB-4077-9D6F-597B0A85BF1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20C85F-A71F-45F4-9C7F-946A9CAEA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58637E3-0CBD-4F6A-A8D9-CEA77D5FE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A21865E-203F-4D61-B638-4955E8904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DFC76-39CB-4015-B61C-3B9F4ACDA11D}" type="datetimeFigureOut">
              <a:rPr lang="es-MX" smtClean="0"/>
              <a:t>06/07/2020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BA8617-1FFA-40D2-9722-1279FF3F6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FD00A85-FA20-4E56-81D8-6AE2B399F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63833"/>
            <a:ext cx="3026343" cy="365125"/>
          </a:xfrm>
        </p:spPr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0467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5824D8D-0470-45FE-BE86-94F2BFBF3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62BCBA1-88DE-49AD-992A-AE1C17560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3143C3-E622-495F-9E9B-95CFD3BF3F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DFC76-39CB-4015-B61C-3B9F4ACDA11D}" type="datetimeFigureOut">
              <a:rPr lang="es-MX" smtClean="0"/>
              <a:t>06/07/2020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4B9DD65-9808-4470-A42F-DC618188E7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49EBCC-FCEF-461E-ADF6-4DC817A2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599" y="6356350"/>
            <a:ext cx="30263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10055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volucion.co/" TargetMode="External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pn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>
            <a:extLst>
              <a:ext uri="{FF2B5EF4-FFF2-40B4-BE49-F238E27FC236}">
                <a16:creationId xmlns:a16="http://schemas.microsoft.com/office/drawing/2014/main" id="{59DB99AC-44DC-4AE8-94C7-5F7F4E99E30C}"/>
              </a:ext>
            </a:extLst>
          </p:cNvPr>
          <p:cNvSpPr/>
          <p:nvPr/>
        </p:nvSpPr>
        <p:spPr>
          <a:xfrm>
            <a:off x="4126406" y="5762391"/>
            <a:ext cx="3939187" cy="762938"/>
          </a:xfrm>
          <a:prstGeom prst="rect">
            <a:avLst/>
          </a:prstGeom>
          <a:solidFill>
            <a:schemeClr val="dk1">
              <a:alpha val="16000"/>
            </a:schemeClr>
          </a:solidFill>
          <a:ln>
            <a:noFill/>
          </a:ln>
          <a:effectLst>
            <a:softEdge rad="165100"/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9252A008-44F1-4F1E-81D6-305D695AB4BB}"/>
              </a:ext>
            </a:extLst>
          </p:cNvPr>
          <p:cNvSpPr/>
          <p:nvPr/>
        </p:nvSpPr>
        <p:spPr>
          <a:xfrm>
            <a:off x="3396846" y="4574927"/>
            <a:ext cx="5312664" cy="1854233"/>
          </a:xfrm>
          <a:prstGeom prst="ellipse">
            <a:avLst/>
          </a:prstGeom>
          <a:gradFill>
            <a:gsLst>
              <a:gs pos="0">
                <a:schemeClr val="tx1">
                  <a:alpha val="69000"/>
                </a:schemeClr>
              </a:gs>
              <a:gs pos="100000">
                <a:schemeClr val="tx1">
                  <a:alpha val="0"/>
                </a:schemeClr>
              </a:gs>
            </a:gsLst>
            <a:path path="circle">
              <a:fillToRect l="50000" t="-80000" r="50000" b="180000"/>
            </a:path>
          </a:gradFill>
          <a:ln>
            <a:noFill/>
          </a:ln>
          <a:effectLst>
            <a:softEdge rad="215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6811CA6F-2F5B-4641-A484-3DD61EDC3337}"/>
              </a:ext>
            </a:extLst>
          </p:cNvPr>
          <p:cNvGrpSpPr/>
          <p:nvPr/>
        </p:nvGrpSpPr>
        <p:grpSpPr>
          <a:xfrm>
            <a:off x="4148116" y="5040747"/>
            <a:ext cx="4139161" cy="1817253"/>
            <a:chOff x="4126405" y="5135997"/>
            <a:chExt cx="3853543" cy="1336001"/>
          </a:xfrm>
          <a:solidFill>
            <a:srgbClr val="48519E"/>
          </a:solidFill>
        </p:grpSpPr>
        <p:sp>
          <p:nvSpPr>
            <p:cNvPr id="11" name="Diagrama de flujo: operación manual 10">
              <a:extLst>
                <a:ext uri="{FF2B5EF4-FFF2-40B4-BE49-F238E27FC236}">
                  <a16:creationId xmlns:a16="http://schemas.microsoft.com/office/drawing/2014/main" id="{53D8E33F-6A30-4BC4-96B1-E777E046B618}"/>
                </a:ext>
              </a:extLst>
            </p:cNvPr>
            <p:cNvSpPr/>
            <p:nvPr/>
          </p:nvSpPr>
          <p:spPr>
            <a:xfrm rot="10800000">
              <a:off x="4238374" y="5135997"/>
              <a:ext cx="3629608" cy="1083134"/>
            </a:xfrm>
            <a:prstGeom prst="flowChartManualOperation">
              <a:avLst/>
            </a:prstGeom>
            <a:grpFill/>
            <a:ln>
              <a:noFill/>
            </a:ln>
            <a:scene3d>
              <a:camera prst="orthographicFront">
                <a:rot lat="20699999" lon="0" rev="0"/>
              </a:camera>
              <a:lightRig rig="threePt" dir="t"/>
            </a:scene3d>
            <a:sp3d>
              <a:bevelB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MX"/>
            </a:p>
          </p:txBody>
        </p:sp>
        <p:sp>
          <p:nvSpPr>
            <p:cNvPr id="12" name="Rectángulo: esquinas redondeadas 11">
              <a:extLst>
                <a:ext uri="{FF2B5EF4-FFF2-40B4-BE49-F238E27FC236}">
                  <a16:creationId xmlns:a16="http://schemas.microsoft.com/office/drawing/2014/main" id="{00548B6E-3EDD-4FE8-9AAD-2A92008835B8}"/>
                </a:ext>
              </a:extLst>
            </p:cNvPr>
            <p:cNvSpPr/>
            <p:nvPr/>
          </p:nvSpPr>
          <p:spPr>
            <a:xfrm>
              <a:off x="4126405" y="6143860"/>
              <a:ext cx="3853543" cy="328138"/>
            </a:xfrm>
            <a:prstGeom prst="roundRect">
              <a:avLst/>
            </a:prstGeom>
            <a:grpFill/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20699999" lon="0" rev="0"/>
              </a:camera>
              <a:lightRig rig="threePt" dir="t"/>
            </a:scene3d>
            <a:sp3d>
              <a:bevelB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MX" dirty="0"/>
            </a:p>
          </p:txBody>
        </p:sp>
      </p:grp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B9669E8F-03B0-4501-9370-4E5DBC1CBB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82296732"/>
              </p:ext>
            </p:extLst>
          </p:nvPr>
        </p:nvGraphicFramePr>
        <p:xfrm>
          <a:off x="2836985" y="-172140"/>
          <a:ext cx="6518027" cy="5882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Forma libre: forma 8">
            <a:extLst>
              <a:ext uri="{FF2B5EF4-FFF2-40B4-BE49-F238E27FC236}">
                <a16:creationId xmlns:a16="http://schemas.microsoft.com/office/drawing/2014/main" id="{E54C497D-AF5E-465D-A135-79AE399BBAD6}"/>
              </a:ext>
            </a:extLst>
          </p:cNvPr>
          <p:cNvSpPr/>
          <p:nvPr/>
        </p:nvSpPr>
        <p:spPr>
          <a:xfrm>
            <a:off x="5790419" y="2303007"/>
            <a:ext cx="611156" cy="973728"/>
          </a:xfrm>
          <a:custGeom>
            <a:avLst/>
            <a:gdLst>
              <a:gd name="connsiteX0" fmla="*/ 307581 w 611156"/>
              <a:gd name="connsiteY0" fmla="*/ 0 h 973728"/>
              <a:gd name="connsiteX1" fmla="*/ 559838 w 611156"/>
              <a:gd name="connsiteY1" fmla="*/ 496902 h 973728"/>
              <a:gd name="connsiteX2" fmla="*/ 558641 w 611156"/>
              <a:gd name="connsiteY2" fmla="*/ 496902 h 973728"/>
              <a:gd name="connsiteX3" fmla="*/ 558968 w 611156"/>
              <a:gd name="connsiteY3" fmla="*/ 497299 h 973728"/>
              <a:gd name="connsiteX4" fmla="*/ 611156 w 611156"/>
              <a:gd name="connsiteY4" fmla="*/ 668150 h 973728"/>
              <a:gd name="connsiteX5" fmla="*/ 305578 w 611156"/>
              <a:gd name="connsiteY5" fmla="*/ 973728 h 973728"/>
              <a:gd name="connsiteX6" fmla="*/ 0 w 611156"/>
              <a:gd name="connsiteY6" fmla="*/ 668150 h 973728"/>
              <a:gd name="connsiteX7" fmla="*/ 52188 w 611156"/>
              <a:gd name="connsiteY7" fmla="*/ 497299 h 973728"/>
              <a:gd name="connsiteX8" fmla="*/ 59814 w 611156"/>
              <a:gd name="connsiteY8" fmla="*/ 488056 h 973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1156" h="973728">
                <a:moveTo>
                  <a:pt x="307581" y="0"/>
                </a:moveTo>
                <a:lnTo>
                  <a:pt x="559838" y="496902"/>
                </a:lnTo>
                <a:lnTo>
                  <a:pt x="558641" y="496902"/>
                </a:lnTo>
                <a:lnTo>
                  <a:pt x="558968" y="497299"/>
                </a:lnTo>
                <a:cubicBezTo>
                  <a:pt x="591917" y="546069"/>
                  <a:pt x="611156" y="604863"/>
                  <a:pt x="611156" y="668150"/>
                </a:cubicBezTo>
                <a:cubicBezTo>
                  <a:pt x="611156" y="836916"/>
                  <a:pt x="474344" y="973728"/>
                  <a:pt x="305578" y="973728"/>
                </a:cubicBezTo>
                <a:cubicBezTo>
                  <a:pt x="136812" y="973728"/>
                  <a:pt x="0" y="836916"/>
                  <a:pt x="0" y="668150"/>
                </a:cubicBezTo>
                <a:cubicBezTo>
                  <a:pt x="0" y="604863"/>
                  <a:pt x="19239" y="546069"/>
                  <a:pt x="52188" y="497299"/>
                </a:cubicBezTo>
                <a:lnTo>
                  <a:pt x="59814" y="488056"/>
                </a:lnTo>
                <a:close/>
              </a:path>
            </a:pathLst>
          </a:custGeom>
          <a:solidFill>
            <a:srgbClr val="EF747D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Forma libre: forma 16">
            <a:extLst>
              <a:ext uri="{FF2B5EF4-FFF2-40B4-BE49-F238E27FC236}">
                <a16:creationId xmlns:a16="http://schemas.microsoft.com/office/drawing/2014/main" id="{1362693F-C685-4A0B-A974-FE32903CBE9F}"/>
              </a:ext>
            </a:extLst>
          </p:cNvPr>
          <p:cNvSpPr/>
          <p:nvPr/>
        </p:nvSpPr>
        <p:spPr>
          <a:xfrm>
            <a:off x="3397186" y="92443"/>
            <a:ext cx="5397623" cy="5358644"/>
          </a:xfrm>
          <a:custGeom>
            <a:avLst/>
            <a:gdLst>
              <a:gd name="connsiteX0" fmla="*/ 2458223 w 4916444"/>
              <a:gd name="connsiteY0" fmla="*/ 210486 h 4916444"/>
              <a:gd name="connsiteX1" fmla="*/ 210486 w 4916444"/>
              <a:gd name="connsiteY1" fmla="*/ 2458223 h 4916444"/>
              <a:gd name="connsiteX2" fmla="*/ 2458223 w 4916444"/>
              <a:gd name="connsiteY2" fmla="*/ 4705960 h 4916444"/>
              <a:gd name="connsiteX3" fmla="*/ 4705960 w 4916444"/>
              <a:gd name="connsiteY3" fmla="*/ 2458223 h 4916444"/>
              <a:gd name="connsiteX4" fmla="*/ 2458223 w 4916444"/>
              <a:gd name="connsiteY4" fmla="*/ 210486 h 4916444"/>
              <a:gd name="connsiteX5" fmla="*/ 2458222 w 4916444"/>
              <a:gd name="connsiteY5" fmla="*/ 0 h 4916444"/>
              <a:gd name="connsiteX6" fmla="*/ 4916444 w 4916444"/>
              <a:gd name="connsiteY6" fmla="*/ 2458222 h 4916444"/>
              <a:gd name="connsiteX7" fmla="*/ 2458222 w 4916444"/>
              <a:gd name="connsiteY7" fmla="*/ 4916444 h 4916444"/>
              <a:gd name="connsiteX8" fmla="*/ 0 w 4916444"/>
              <a:gd name="connsiteY8" fmla="*/ 2458222 h 4916444"/>
              <a:gd name="connsiteX9" fmla="*/ 2458222 w 4916444"/>
              <a:gd name="connsiteY9" fmla="*/ 0 h 491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16444" h="4916444">
                <a:moveTo>
                  <a:pt x="2458223" y="210486"/>
                </a:moveTo>
                <a:cubicBezTo>
                  <a:pt x="1216832" y="210486"/>
                  <a:pt x="210486" y="1216832"/>
                  <a:pt x="210486" y="2458223"/>
                </a:cubicBezTo>
                <a:cubicBezTo>
                  <a:pt x="210486" y="3699614"/>
                  <a:pt x="1216832" y="4705960"/>
                  <a:pt x="2458223" y="4705960"/>
                </a:cubicBezTo>
                <a:cubicBezTo>
                  <a:pt x="3699614" y="4705960"/>
                  <a:pt x="4705960" y="3699614"/>
                  <a:pt x="4705960" y="2458223"/>
                </a:cubicBezTo>
                <a:cubicBezTo>
                  <a:pt x="4705960" y="1216832"/>
                  <a:pt x="3699614" y="210486"/>
                  <a:pt x="2458223" y="210486"/>
                </a:cubicBezTo>
                <a:close/>
                <a:moveTo>
                  <a:pt x="2458222" y="0"/>
                </a:moveTo>
                <a:cubicBezTo>
                  <a:pt x="3815861" y="0"/>
                  <a:pt x="4916444" y="1100583"/>
                  <a:pt x="4916444" y="2458222"/>
                </a:cubicBezTo>
                <a:cubicBezTo>
                  <a:pt x="4916444" y="3815861"/>
                  <a:pt x="3815861" y="4916444"/>
                  <a:pt x="2458222" y="4916444"/>
                </a:cubicBezTo>
                <a:cubicBezTo>
                  <a:pt x="1100583" y="4916444"/>
                  <a:pt x="0" y="3815861"/>
                  <a:pt x="0" y="2458222"/>
                </a:cubicBezTo>
                <a:cubicBezTo>
                  <a:pt x="0" y="1100583"/>
                  <a:pt x="1100583" y="0"/>
                  <a:pt x="2458222" y="0"/>
                </a:cubicBezTo>
                <a:close/>
              </a:path>
            </a:pathLst>
          </a:custGeom>
          <a:solidFill>
            <a:srgbClr val="48519E"/>
          </a:solidFill>
          <a:ln w="1905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3" name="sonido-ruleta">
            <a:hlinkClick r:id="" action="ppaction://media"/>
            <a:extLst>
              <a:ext uri="{FF2B5EF4-FFF2-40B4-BE49-F238E27FC236}">
                <a16:creationId xmlns:a16="http://schemas.microsoft.com/office/drawing/2014/main" id="{3508ED2D-36C7-44B6-A42C-74653C210EC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487250" y="6009587"/>
            <a:ext cx="487363" cy="487363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6" name="INICIAR">
            <a:extLst>
              <a:ext uri="{FF2B5EF4-FFF2-40B4-BE49-F238E27FC236}">
                <a16:creationId xmlns:a16="http://schemas.microsoft.com/office/drawing/2014/main" id="{A877ECF4-5422-4DDB-800F-FF4316DEC9F1}"/>
              </a:ext>
            </a:extLst>
          </p:cNvPr>
          <p:cNvSpPr/>
          <p:nvPr/>
        </p:nvSpPr>
        <p:spPr>
          <a:xfrm>
            <a:off x="9235761" y="5502043"/>
            <a:ext cx="846161" cy="846161"/>
          </a:xfrm>
          <a:prstGeom prst="ellipse">
            <a:avLst/>
          </a:prstGeom>
          <a:solidFill>
            <a:srgbClr val="FF0000"/>
          </a:solidFill>
          <a:ln w="34925">
            <a:solidFill>
              <a:srgbClr val="FFFFFF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perspectiveFront" fov="2700000">
              <a:rot lat="19199958" lon="19199967" rev="3000051"/>
            </a:camera>
            <a:lightRig rig="balanced" dir="t"/>
          </a:scene3d>
          <a:sp3d extrusionH="38100" contourW="12700" prstMaterial="metal">
            <a:bevelT w="260350" h="50800" prst="softRound"/>
            <a:bevelB/>
            <a:extrusionClr>
              <a:schemeClr val="bg1"/>
            </a:extrusionClr>
            <a:contourClr>
              <a:schemeClr val="bg1">
                <a:lumMod val="75000"/>
              </a:schemeClr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958" y="5533307"/>
            <a:ext cx="2119647" cy="845021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0" y="0"/>
            <a:ext cx="1588957" cy="6858000"/>
          </a:xfrm>
          <a:prstGeom prst="rect">
            <a:avLst/>
          </a:prstGeom>
          <a:solidFill>
            <a:srgbClr val="3FBE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04" y="92443"/>
            <a:ext cx="516754" cy="556953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207" y="901548"/>
            <a:ext cx="516754" cy="556953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04" y="1746054"/>
            <a:ext cx="516754" cy="556953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671" y="2555159"/>
            <a:ext cx="516754" cy="556953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68" y="3399665"/>
            <a:ext cx="516754" cy="556953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728" y="4208770"/>
            <a:ext cx="516754" cy="556953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25" y="5053276"/>
            <a:ext cx="516754" cy="556953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703" y="5968376"/>
            <a:ext cx="516754" cy="556953"/>
          </a:xfrm>
          <a:prstGeom prst="rect">
            <a:avLst/>
          </a:prstGeom>
        </p:spPr>
      </p:pic>
      <p:sp>
        <p:nvSpPr>
          <p:cNvPr id="8" name="CuadroTexto 7">
            <a:hlinkClick r:id="rId8"/>
          </p:cNvPr>
          <p:cNvSpPr txBox="1"/>
          <p:nvPr/>
        </p:nvSpPr>
        <p:spPr>
          <a:xfrm>
            <a:off x="5411246" y="6460548"/>
            <a:ext cx="22799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www.evolución.co</a:t>
            </a: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706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audio>
              <p:cMediaNode vol="80000" numSld="999" showWhenStopped="0">
                <p:cTn id="2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43200000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mediacall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cmd type="call" cmd="stop">
                                      <p:cBhvr>
                                        <p:cTn id="15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6" grpId="1">
        <p:bldAsOne/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15</Words>
  <Application>Microsoft Office PowerPoint</Application>
  <PresentationFormat>Panorámica</PresentationFormat>
  <Paragraphs>15</Paragraphs>
  <Slides>1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Victor Hugo Carrillo Lizama</dc:creator>
  <cp:lastModifiedBy>USER</cp:lastModifiedBy>
  <cp:revision>37</cp:revision>
  <dcterms:created xsi:type="dcterms:W3CDTF">2019-11-08T20:27:57Z</dcterms:created>
  <dcterms:modified xsi:type="dcterms:W3CDTF">2020-07-06T23:29:48Z</dcterms:modified>
</cp:coreProperties>
</file>